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handoutMasterIdLst>
    <p:handoutMasterId r:id="rId15"/>
  </p:handoutMasterIdLst>
  <p:sldIdLst>
    <p:sldId id="266" r:id="rId2"/>
    <p:sldId id="256" r:id="rId3"/>
    <p:sldId id="257" r:id="rId4"/>
    <p:sldId id="258" r:id="rId5"/>
    <p:sldId id="261" r:id="rId6"/>
    <p:sldId id="259" r:id="rId7"/>
    <p:sldId id="267" r:id="rId8"/>
    <p:sldId id="268" r:id="rId9"/>
    <p:sldId id="260"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94674"/>
  </p:normalViewPr>
  <p:slideViewPr>
    <p:cSldViewPr snapToGrid="0" snapToObjects="1">
      <p:cViewPr varScale="1">
        <p:scale>
          <a:sx n="110" d="100"/>
          <a:sy n="110" d="100"/>
        </p:scale>
        <p:origin x="1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8A7B2-D737-614E-B2FD-2BC349732B20}" type="doc">
      <dgm:prSet loTypeId="urn:microsoft.com/office/officeart/2005/8/layout/venn2" loCatId="" qsTypeId="urn:microsoft.com/office/officeart/2005/8/quickstyle/3D4" qsCatId="3D" csTypeId="urn:microsoft.com/office/officeart/2005/8/colors/accent4_2" csCatId="accent4" phldr="1"/>
      <dgm:spPr/>
    </dgm:pt>
    <dgm:pt modelId="{B5522464-9627-994E-A590-1EA89F0EA9F3}">
      <dgm:prSet phldrT="[Text]"/>
      <dgm:spPr/>
      <dgm:t>
        <a:bodyPr/>
        <a:lstStyle/>
        <a:p>
          <a:r>
            <a:rPr lang="en-US" dirty="0" smtClean="0"/>
            <a:t>FAMILY</a:t>
          </a:r>
          <a:endParaRPr lang="en-US" dirty="0"/>
        </a:p>
      </dgm:t>
    </dgm:pt>
    <dgm:pt modelId="{F713542D-9823-7B45-85DA-AA56B510C76B}" type="parTrans" cxnId="{A25C8027-5D06-9B4B-807E-B06B1BEAF28D}">
      <dgm:prSet/>
      <dgm:spPr/>
      <dgm:t>
        <a:bodyPr/>
        <a:lstStyle/>
        <a:p>
          <a:endParaRPr lang="en-US"/>
        </a:p>
      </dgm:t>
    </dgm:pt>
    <dgm:pt modelId="{40280713-599C-BC44-AB5A-4E4B014D47C5}" type="sibTrans" cxnId="{A25C8027-5D06-9B4B-807E-B06B1BEAF28D}">
      <dgm:prSet/>
      <dgm:spPr/>
      <dgm:t>
        <a:bodyPr/>
        <a:lstStyle/>
        <a:p>
          <a:endParaRPr lang="en-US"/>
        </a:p>
      </dgm:t>
    </dgm:pt>
    <dgm:pt modelId="{CA214FA9-3754-6646-B2C9-B077B855333A}">
      <dgm:prSet phldrT="[Text]"/>
      <dgm:spPr/>
      <dgm:t>
        <a:bodyPr/>
        <a:lstStyle/>
        <a:p>
          <a:r>
            <a:rPr lang="en-US" dirty="0" smtClean="0"/>
            <a:t>THE CHILD</a:t>
          </a:r>
        </a:p>
        <a:p>
          <a:r>
            <a:rPr lang="en-US" dirty="0" smtClean="0"/>
            <a:t>(YOU)</a:t>
          </a:r>
          <a:endParaRPr lang="en-US" dirty="0"/>
        </a:p>
      </dgm:t>
    </dgm:pt>
    <dgm:pt modelId="{C7F38686-3832-7F40-96C8-09AF2D1656FE}" type="parTrans" cxnId="{AAEAA545-29A5-C248-91A4-77B45D8A9846}">
      <dgm:prSet/>
      <dgm:spPr/>
      <dgm:t>
        <a:bodyPr/>
        <a:lstStyle/>
        <a:p>
          <a:endParaRPr lang="en-US"/>
        </a:p>
      </dgm:t>
    </dgm:pt>
    <dgm:pt modelId="{DD6EC1B9-2BBA-FD49-841C-D9923181A4DC}" type="sibTrans" cxnId="{AAEAA545-29A5-C248-91A4-77B45D8A9846}">
      <dgm:prSet/>
      <dgm:spPr/>
      <dgm:t>
        <a:bodyPr/>
        <a:lstStyle/>
        <a:p>
          <a:endParaRPr lang="en-US"/>
        </a:p>
      </dgm:t>
    </dgm:pt>
    <dgm:pt modelId="{581BFC9B-6B44-E24D-BFEC-F8FC98E60BA5}">
      <dgm:prSet/>
      <dgm:spPr/>
      <dgm:t>
        <a:bodyPr/>
        <a:lstStyle/>
        <a:p>
          <a:r>
            <a:rPr lang="en-US" dirty="0" smtClean="0"/>
            <a:t>WORLD</a:t>
          </a:r>
          <a:endParaRPr lang="en-US" dirty="0"/>
        </a:p>
      </dgm:t>
    </dgm:pt>
    <dgm:pt modelId="{BD2D6054-B8B9-6542-B906-B20B0B89AA9B}" type="parTrans" cxnId="{167930E0-9578-BF47-8C76-7C14E0A91D3E}">
      <dgm:prSet/>
      <dgm:spPr/>
      <dgm:t>
        <a:bodyPr/>
        <a:lstStyle/>
        <a:p>
          <a:endParaRPr lang="en-US"/>
        </a:p>
      </dgm:t>
    </dgm:pt>
    <dgm:pt modelId="{9AE6E484-1EBD-964E-8E2C-9416AEDB9887}" type="sibTrans" cxnId="{167930E0-9578-BF47-8C76-7C14E0A91D3E}">
      <dgm:prSet/>
      <dgm:spPr/>
      <dgm:t>
        <a:bodyPr/>
        <a:lstStyle/>
        <a:p>
          <a:endParaRPr lang="en-US"/>
        </a:p>
      </dgm:t>
    </dgm:pt>
    <dgm:pt modelId="{D63384C5-C7F1-B942-915F-131FEA024F27}">
      <dgm:prSet/>
      <dgm:spPr/>
      <dgm:t>
        <a:bodyPr/>
        <a:lstStyle/>
        <a:p>
          <a:r>
            <a:rPr lang="en-US" dirty="0" smtClean="0"/>
            <a:t>UNITED KINGDOM</a:t>
          </a:r>
          <a:endParaRPr lang="en-US" dirty="0"/>
        </a:p>
      </dgm:t>
    </dgm:pt>
    <dgm:pt modelId="{E9545FE5-3A6B-C24D-8C1C-9498D894D4EB}" type="parTrans" cxnId="{6E1ECF80-7F8D-D148-A067-16481F4E1420}">
      <dgm:prSet/>
      <dgm:spPr/>
      <dgm:t>
        <a:bodyPr/>
        <a:lstStyle/>
        <a:p>
          <a:endParaRPr lang="en-US"/>
        </a:p>
      </dgm:t>
    </dgm:pt>
    <dgm:pt modelId="{AE5CAD67-69CE-D747-8597-167961F2CE37}" type="sibTrans" cxnId="{6E1ECF80-7F8D-D148-A067-16481F4E1420}">
      <dgm:prSet/>
      <dgm:spPr/>
      <dgm:t>
        <a:bodyPr/>
        <a:lstStyle/>
        <a:p>
          <a:endParaRPr lang="en-US"/>
        </a:p>
      </dgm:t>
    </dgm:pt>
    <dgm:pt modelId="{4ABAC7BC-559B-6347-85A4-2040C3D57D22}">
      <dgm:prSet/>
      <dgm:spPr/>
      <dgm:t>
        <a:bodyPr/>
        <a:lstStyle/>
        <a:p>
          <a:r>
            <a:rPr lang="en-US" dirty="0" smtClean="0"/>
            <a:t>SCHOOL</a:t>
          </a:r>
          <a:endParaRPr lang="en-US" dirty="0"/>
        </a:p>
      </dgm:t>
    </dgm:pt>
    <dgm:pt modelId="{02A71A2E-5838-484D-ADE7-07C71A3DB7A5}" type="parTrans" cxnId="{C44172D3-6D07-F644-B20D-EF34E6627080}">
      <dgm:prSet/>
      <dgm:spPr/>
      <dgm:t>
        <a:bodyPr/>
        <a:lstStyle/>
        <a:p>
          <a:endParaRPr lang="en-US"/>
        </a:p>
      </dgm:t>
    </dgm:pt>
    <dgm:pt modelId="{598413E0-8449-8A40-9F99-93140A4106C9}" type="sibTrans" cxnId="{C44172D3-6D07-F644-B20D-EF34E6627080}">
      <dgm:prSet/>
      <dgm:spPr/>
      <dgm:t>
        <a:bodyPr/>
        <a:lstStyle/>
        <a:p>
          <a:endParaRPr lang="en-US"/>
        </a:p>
      </dgm:t>
    </dgm:pt>
    <dgm:pt modelId="{0C2E82CD-8047-F94C-8710-5E30060CE8B6}">
      <dgm:prSet/>
      <dgm:spPr/>
      <dgm:t>
        <a:bodyPr/>
        <a:lstStyle/>
        <a:p>
          <a:r>
            <a:rPr lang="en-US" dirty="0" smtClean="0"/>
            <a:t>FRIENDS</a:t>
          </a:r>
          <a:endParaRPr lang="en-US" dirty="0"/>
        </a:p>
      </dgm:t>
    </dgm:pt>
    <dgm:pt modelId="{1964B868-5211-AA44-A37D-B48F2718A4E7}" type="parTrans" cxnId="{41792FD6-6FA0-1747-9AF1-79643DA06BE0}">
      <dgm:prSet/>
      <dgm:spPr/>
      <dgm:t>
        <a:bodyPr/>
        <a:lstStyle/>
        <a:p>
          <a:endParaRPr lang="en-US"/>
        </a:p>
      </dgm:t>
    </dgm:pt>
    <dgm:pt modelId="{D49D0072-E249-2B44-A0B4-1DD5F30B9098}" type="sibTrans" cxnId="{41792FD6-6FA0-1747-9AF1-79643DA06BE0}">
      <dgm:prSet/>
      <dgm:spPr/>
      <dgm:t>
        <a:bodyPr/>
        <a:lstStyle/>
        <a:p>
          <a:endParaRPr lang="en-US"/>
        </a:p>
      </dgm:t>
    </dgm:pt>
    <dgm:pt modelId="{1423FE14-8E81-C04A-A1C6-3CDD5E06114B}" type="pres">
      <dgm:prSet presAssocID="{8F38A7B2-D737-614E-B2FD-2BC349732B20}" presName="Name0" presStyleCnt="0">
        <dgm:presLayoutVars>
          <dgm:chMax val="7"/>
          <dgm:resizeHandles val="exact"/>
        </dgm:presLayoutVars>
      </dgm:prSet>
      <dgm:spPr/>
    </dgm:pt>
    <dgm:pt modelId="{3749C719-952E-2D4F-B3C2-CFBF3EA84C38}" type="pres">
      <dgm:prSet presAssocID="{8F38A7B2-D737-614E-B2FD-2BC349732B20}" presName="comp1" presStyleCnt="0"/>
      <dgm:spPr/>
    </dgm:pt>
    <dgm:pt modelId="{996A5F7C-A344-5B4E-8E54-80E4532E1BFB}" type="pres">
      <dgm:prSet presAssocID="{8F38A7B2-D737-614E-B2FD-2BC349732B20}" presName="circle1" presStyleLbl="node1" presStyleIdx="0" presStyleCnt="6"/>
      <dgm:spPr/>
      <dgm:t>
        <a:bodyPr/>
        <a:lstStyle/>
        <a:p>
          <a:endParaRPr lang="en-US"/>
        </a:p>
      </dgm:t>
    </dgm:pt>
    <dgm:pt modelId="{F694D8EB-185F-B044-A33A-3BBD7851BE88}" type="pres">
      <dgm:prSet presAssocID="{8F38A7B2-D737-614E-B2FD-2BC349732B20}" presName="c1text" presStyleLbl="node1" presStyleIdx="0" presStyleCnt="6">
        <dgm:presLayoutVars>
          <dgm:bulletEnabled val="1"/>
        </dgm:presLayoutVars>
      </dgm:prSet>
      <dgm:spPr/>
      <dgm:t>
        <a:bodyPr/>
        <a:lstStyle/>
        <a:p>
          <a:endParaRPr lang="en-US"/>
        </a:p>
      </dgm:t>
    </dgm:pt>
    <dgm:pt modelId="{25933AEB-F746-0F4E-A106-9B245E1B45F5}" type="pres">
      <dgm:prSet presAssocID="{8F38A7B2-D737-614E-B2FD-2BC349732B20}" presName="comp2" presStyleCnt="0"/>
      <dgm:spPr/>
    </dgm:pt>
    <dgm:pt modelId="{FD13988E-3655-604F-9BA4-87B2003DF60E}" type="pres">
      <dgm:prSet presAssocID="{8F38A7B2-D737-614E-B2FD-2BC349732B20}" presName="circle2" presStyleLbl="node1" presStyleIdx="1" presStyleCnt="6"/>
      <dgm:spPr/>
      <dgm:t>
        <a:bodyPr/>
        <a:lstStyle/>
        <a:p>
          <a:endParaRPr lang="en-US"/>
        </a:p>
      </dgm:t>
    </dgm:pt>
    <dgm:pt modelId="{4E4B7739-0A28-294E-8FCE-12DEC2B9ADDB}" type="pres">
      <dgm:prSet presAssocID="{8F38A7B2-D737-614E-B2FD-2BC349732B20}" presName="c2text" presStyleLbl="node1" presStyleIdx="1" presStyleCnt="6">
        <dgm:presLayoutVars>
          <dgm:bulletEnabled val="1"/>
        </dgm:presLayoutVars>
      </dgm:prSet>
      <dgm:spPr/>
      <dgm:t>
        <a:bodyPr/>
        <a:lstStyle/>
        <a:p>
          <a:endParaRPr lang="en-US"/>
        </a:p>
      </dgm:t>
    </dgm:pt>
    <dgm:pt modelId="{129EA58A-56D0-AB4A-B095-BE014F1597B6}" type="pres">
      <dgm:prSet presAssocID="{8F38A7B2-D737-614E-B2FD-2BC349732B20}" presName="comp3" presStyleCnt="0"/>
      <dgm:spPr/>
    </dgm:pt>
    <dgm:pt modelId="{98B89F84-091B-E748-A49E-07602BE34484}" type="pres">
      <dgm:prSet presAssocID="{8F38A7B2-D737-614E-B2FD-2BC349732B20}" presName="circle3" presStyleLbl="node1" presStyleIdx="2" presStyleCnt="6"/>
      <dgm:spPr/>
      <dgm:t>
        <a:bodyPr/>
        <a:lstStyle/>
        <a:p>
          <a:endParaRPr lang="en-US"/>
        </a:p>
      </dgm:t>
    </dgm:pt>
    <dgm:pt modelId="{E8FE672D-BDAF-B048-BE9D-3A08BBA18381}" type="pres">
      <dgm:prSet presAssocID="{8F38A7B2-D737-614E-B2FD-2BC349732B20}" presName="c3text" presStyleLbl="node1" presStyleIdx="2" presStyleCnt="6">
        <dgm:presLayoutVars>
          <dgm:bulletEnabled val="1"/>
        </dgm:presLayoutVars>
      </dgm:prSet>
      <dgm:spPr/>
      <dgm:t>
        <a:bodyPr/>
        <a:lstStyle/>
        <a:p>
          <a:endParaRPr lang="en-US"/>
        </a:p>
      </dgm:t>
    </dgm:pt>
    <dgm:pt modelId="{D04640C0-4163-D146-9B29-685E9A261B2B}" type="pres">
      <dgm:prSet presAssocID="{8F38A7B2-D737-614E-B2FD-2BC349732B20}" presName="comp4" presStyleCnt="0"/>
      <dgm:spPr/>
    </dgm:pt>
    <dgm:pt modelId="{9D78E52E-CAFD-644C-A35C-FD3EE86E2E79}" type="pres">
      <dgm:prSet presAssocID="{8F38A7B2-D737-614E-B2FD-2BC349732B20}" presName="circle4" presStyleLbl="node1" presStyleIdx="3" presStyleCnt="6"/>
      <dgm:spPr/>
      <dgm:t>
        <a:bodyPr/>
        <a:lstStyle/>
        <a:p>
          <a:endParaRPr lang="en-US"/>
        </a:p>
      </dgm:t>
    </dgm:pt>
    <dgm:pt modelId="{EC6CF56F-FA1C-3F44-83E5-B50125F624DF}" type="pres">
      <dgm:prSet presAssocID="{8F38A7B2-D737-614E-B2FD-2BC349732B20}" presName="c4text" presStyleLbl="node1" presStyleIdx="3" presStyleCnt="6">
        <dgm:presLayoutVars>
          <dgm:bulletEnabled val="1"/>
        </dgm:presLayoutVars>
      </dgm:prSet>
      <dgm:spPr/>
      <dgm:t>
        <a:bodyPr/>
        <a:lstStyle/>
        <a:p>
          <a:endParaRPr lang="en-US"/>
        </a:p>
      </dgm:t>
    </dgm:pt>
    <dgm:pt modelId="{402CA5A0-3122-E84B-9E48-03940A2EA528}" type="pres">
      <dgm:prSet presAssocID="{8F38A7B2-D737-614E-B2FD-2BC349732B20}" presName="comp5" presStyleCnt="0"/>
      <dgm:spPr/>
    </dgm:pt>
    <dgm:pt modelId="{AA79312D-0BAF-8E43-977E-C1BCA329781C}" type="pres">
      <dgm:prSet presAssocID="{8F38A7B2-D737-614E-B2FD-2BC349732B20}" presName="circle5" presStyleLbl="node1" presStyleIdx="4" presStyleCnt="6"/>
      <dgm:spPr/>
      <dgm:t>
        <a:bodyPr/>
        <a:lstStyle/>
        <a:p>
          <a:endParaRPr lang="en-US"/>
        </a:p>
      </dgm:t>
    </dgm:pt>
    <dgm:pt modelId="{A46718BF-6ABD-2A4E-9588-AFA3163BDD00}" type="pres">
      <dgm:prSet presAssocID="{8F38A7B2-D737-614E-B2FD-2BC349732B20}" presName="c5text" presStyleLbl="node1" presStyleIdx="4" presStyleCnt="6">
        <dgm:presLayoutVars>
          <dgm:bulletEnabled val="1"/>
        </dgm:presLayoutVars>
      </dgm:prSet>
      <dgm:spPr/>
      <dgm:t>
        <a:bodyPr/>
        <a:lstStyle/>
        <a:p>
          <a:endParaRPr lang="en-US"/>
        </a:p>
      </dgm:t>
    </dgm:pt>
    <dgm:pt modelId="{7EC3D2BC-E460-B64B-86D7-ECD117BE77C9}" type="pres">
      <dgm:prSet presAssocID="{8F38A7B2-D737-614E-B2FD-2BC349732B20}" presName="comp6" presStyleCnt="0"/>
      <dgm:spPr/>
    </dgm:pt>
    <dgm:pt modelId="{3D36436A-4F3E-5C4C-89DD-55E0C53F30F9}" type="pres">
      <dgm:prSet presAssocID="{8F38A7B2-D737-614E-B2FD-2BC349732B20}" presName="circle6" presStyleLbl="node1" presStyleIdx="5" presStyleCnt="6"/>
      <dgm:spPr/>
      <dgm:t>
        <a:bodyPr/>
        <a:lstStyle/>
        <a:p>
          <a:endParaRPr lang="en-US"/>
        </a:p>
      </dgm:t>
    </dgm:pt>
    <dgm:pt modelId="{4D8E72D0-266C-2541-B1F6-B61244EF4253}" type="pres">
      <dgm:prSet presAssocID="{8F38A7B2-D737-614E-B2FD-2BC349732B20}" presName="c6text" presStyleLbl="node1" presStyleIdx="5" presStyleCnt="6">
        <dgm:presLayoutVars>
          <dgm:bulletEnabled val="1"/>
        </dgm:presLayoutVars>
      </dgm:prSet>
      <dgm:spPr/>
      <dgm:t>
        <a:bodyPr/>
        <a:lstStyle/>
        <a:p>
          <a:endParaRPr lang="en-US"/>
        </a:p>
      </dgm:t>
    </dgm:pt>
  </dgm:ptLst>
  <dgm:cxnLst>
    <dgm:cxn modelId="{AAEAA545-29A5-C248-91A4-77B45D8A9846}" srcId="{8F38A7B2-D737-614E-B2FD-2BC349732B20}" destId="{CA214FA9-3754-6646-B2C9-B077B855333A}" srcOrd="5" destOrd="0" parTransId="{C7F38686-3832-7F40-96C8-09AF2D1656FE}" sibTransId="{DD6EC1B9-2BBA-FD49-841C-D9923181A4DC}"/>
    <dgm:cxn modelId="{309C4CD8-0542-F548-864B-55FFAC8C50F3}" type="presOf" srcId="{0C2E82CD-8047-F94C-8710-5E30060CE8B6}" destId="{EC6CF56F-FA1C-3F44-83E5-B50125F624DF}" srcOrd="1" destOrd="0" presId="urn:microsoft.com/office/officeart/2005/8/layout/venn2"/>
    <dgm:cxn modelId="{950F3904-0B90-BF4C-8F9C-F8FF0284B62B}" type="presOf" srcId="{8F38A7B2-D737-614E-B2FD-2BC349732B20}" destId="{1423FE14-8E81-C04A-A1C6-3CDD5E06114B}" srcOrd="0" destOrd="0" presId="urn:microsoft.com/office/officeart/2005/8/layout/venn2"/>
    <dgm:cxn modelId="{340F76D3-FFF0-FA4B-AB6D-9AECBD6A995D}" type="presOf" srcId="{CA214FA9-3754-6646-B2C9-B077B855333A}" destId="{3D36436A-4F3E-5C4C-89DD-55E0C53F30F9}" srcOrd="0" destOrd="0" presId="urn:microsoft.com/office/officeart/2005/8/layout/venn2"/>
    <dgm:cxn modelId="{167930E0-9578-BF47-8C76-7C14E0A91D3E}" srcId="{8F38A7B2-D737-614E-B2FD-2BC349732B20}" destId="{581BFC9B-6B44-E24D-BFEC-F8FC98E60BA5}" srcOrd="0" destOrd="0" parTransId="{BD2D6054-B8B9-6542-B906-B20B0B89AA9B}" sibTransId="{9AE6E484-1EBD-964E-8E2C-9416AEDB9887}"/>
    <dgm:cxn modelId="{C44172D3-6D07-F644-B20D-EF34E6627080}" srcId="{8F38A7B2-D737-614E-B2FD-2BC349732B20}" destId="{4ABAC7BC-559B-6347-85A4-2040C3D57D22}" srcOrd="2" destOrd="0" parTransId="{02A71A2E-5838-484D-ADE7-07C71A3DB7A5}" sibTransId="{598413E0-8449-8A40-9F99-93140A4106C9}"/>
    <dgm:cxn modelId="{951D3D5B-0433-4A45-B73A-02B05C5F5757}" type="presOf" srcId="{D63384C5-C7F1-B942-915F-131FEA024F27}" destId="{4E4B7739-0A28-294E-8FCE-12DEC2B9ADDB}" srcOrd="1" destOrd="0" presId="urn:microsoft.com/office/officeart/2005/8/layout/venn2"/>
    <dgm:cxn modelId="{A25C8027-5D06-9B4B-807E-B06B1BEAF28D}" srcId="{8F38A7B2-D737-614E-B2FD-2BC349732B20}" destId="{B5522464-9627-994E-A590-1EA89F0EA9F3}" srcOrd="4" destOrd="0" parTransId="{F713542D-9823-7B45-85DA-AA56B510C76B}" sibTransId="{40280713-599C-BC44-AB5A-4E4B014D47C5}"/>
    <dgm:cxn modelId="{EFF36C38-E894-3147-9081-B2CFE5FC8971}" type="presOf" srcId="{0C2E82CD-8047-F94C-8710-5E30060CE8B6}" destId="{9D78E52E-CAFD-644C-A35C-FD3EE86E2E79}" srcOrd="0" destOrd="0" presId="urn:microsoft.com/office/officeart/2005/8/layout/venn2"/>
    <dgm:cxn modelId="{3F1206D3-D95A-4841-B36A-08D8A35113DC}" type="presOf" srcId="{D63384C5-C7F1-B942-915F-131FEA024F27}" destId="{FD13988E-3655-604F-9BA4-87B2003DF60E}" srcOrd="0" destOrd="0" presId="urn:microsoft.com/office/officeart/2005/8/layout/venn2"/>
    <dgm:cxn modelId="{0E08920C-8A51-ED4E-B4F1-EF16B887BF6C}" type="presOf" srcId="{B5522464-9627-994E-A590-1EA89F0EA9F3}" destId="{A46718BF-6ABD-2A4E-9588-AFA3163BDD00}" srcOrd="1" destOrd="0" presId="urn:microsoft.com/office/officeart/2005/8/layout/venn2"/>
    <dgm:cxn modelId="{FCAC464D-EBBC-7746-9C07-F01CDAA132EA}" type="presOf" srcId="{4ABAC7BC-559B-6347-85A4-2040C3D57D22}" destId="{98B89F84-091B-E748-A49E-07602BE34484}" srcOrd="0" destOrd="0" presId="urn:microsoft.com/office/officeart/2005/8/layout/venn2"/>
    <dgm:cxn modelId="{6E1ECF80-7F8D-D148-A067-16481F4E1420}" srcId="{8F38A7B2-D737-614E-B2FD-2BC349732B20}" destId="{D63384C5-C7F1-B942-915F-131FEA024F27}" srcOrd="1" destOrd="0" parTransId="{E9545FE5-3A6B-C24D-8C1C-9498D894D4EB}" sibTransId="{AE5CAD67-69CE-D747-8597-167961F2CE37}"/>
    <dgm:cxn modelId="{6FEBECEB-045C-C14D-8D81-B2C0BB7B197C}" type="presOf" srcId="{CA214FA9-3754-6646-B2C9-B077B855333A}" destId="{4D8E72D0-266C-2541-B1F6-B61244EF4253}" srcOrd="1" destOrd="0" presId="urn:microsoft.com/office/officeart/2005/8/layout/venn2"/>
    <dgm:cxn modelId="{CFAA3E0D-C7A9-6B42-B381-AF597749F1C1}" type="presOf" srcId="{581BFC9B-6B44-E24D-BFEC-F8FC98E60BA5}" destId="{F694D8EB-185F-B044-A33A-3BBD7851BE88}" srcOrd="1" destOrd="0" presId="urn:microsoft.com/office/officeart/2005/8/layout/venn2"/>
    <dgm:cxn modelId="{C72607F1-8177-D64B-A00F-F7C55F11C6A6}" type="presOf" srcId="{581BFC9B-6B44-E24D-BFEC-F8FC98E60BA5}" destId="{996A5F7C-A344-5B4E-8E54-80E4532E1BFB}" srcOrd="0" destOrd="0" presId="urn:microsoft.com/office/officeart/2005/8/layout/venn2"/>
    <dgm:cxn modelId="{0EAAD871-94E4-D040-B15D-7125B109E18E}" type="presOf" srcId="{4ABAC7BC-559B-6347-85A4-2040C3D57D22}" destId="{E8FE672D-BDAF-B048-BE9D-3A08BBA18381}" srcOrd="1" destOrd="0" presId="urn:microsoft.com/office/officeart/2005/8/layout/venn2"/>
    <dgm:cxn modelId="{186EFDD1-EEDE-BE4E-9338-A3CF19AE2BC4}" type="presOf" srcId="{B5522464-9627-994E-A590-1EA89F0EA9F3}" destId="{AA79312D-0BAF-8E43-977E-C1BCA329781C}" srcOrd="0" destOrd="0" presId="urn:microsoft.com/office/officeart/2005/8/layout/venn2"/>
    <dgm:cxn modelId="{41792FD6-6FA0-1747-9AF1-79643DA06BE0}" srcId="{8F38A7B2-D737-614E-B2FD-2BC349732B20}" destId="{0C2E82CD-8047-F94C-8710-5E30060CE8B6}" srcOrd="3" destOrd="0" parTransId="{1964B868-5211-AA44-A37D-B48F2718A4E7}" sibTransId="{D49D0072-E249-2B44-A0B4-1DD5F30B9098}"/>
    <dgm:cxn modelId="{265B99A3-82CA-4A48-AA9C-6FB342E98D95}" type="presParOf" srcId="{1423FE14-8E81-C04A-A1C6-3CDD5E06114B}" destId="{3749C719-952E-2D4F-B3C2-CFBF3EA84C38}" srcOrd="0" destOrd="0" presId="urn:microsoft.com/office/officeart/2005/8/layout/venn2"/>
    <dgm:cxn modelId="{3C669AC4-EC7F-A74B-BB61-335B6CF3979F}" type="presParOf" srcId="{3749C719-952E-2D4F-B3C2-CFBF3EA84C38}" destId="{996A5F7C-A344-5B4E-8E54-80E4532E1BFB}" srcOrd="0" destOrd="0" presId="urn:microsoft.com/office/officeart/2005/8/layout/venn2"/>
    <dgm:cxn modelId="{ECB67F8E-B613-0940-8B4C-A62CF91E6509}" type="presParOf" srcId="{3749C719-952E-2D4F-B3C2-CFBF3EA84C38}" destId="{F694D8EB-185F-B044-A33A-3BBD7851BE88}" srcOrd="1" destOrd="0" presId="urn:microsoft.com/office/officeart/2005/8/layout/venn2"/>
    <dgm:cxn modelId="{ADE0AB7A-70DB-D54F-B422-D0ADCC199815}" type="presParOf" srcId="{1423FE14-8E81-C04A-A1C6-3CDD5E06114B}" destId="{25933AEB-F746-0F4E-A106-9B245E1B45F5}" srcOrd="1" destOrd="0" presId="urn:microsoft.com/office/officeart/2005/8/layout/venn2"/>
    <dgm:cxn modelId="{ACCB3BE9-33DD-3840-9A8C-68B0075EA3EE}" type="presParOf" srcId="{25933AEB-F746-0F4E-A106-9B245E1B45F5}" destId="{FD13988E-3655-604F-9BA4-87B2003DF60E}" srcOrd="0" destOrd="0" presId="urn:microsoft.com/office/officeart/2005/8/layout/venn2"/>
    <dgm:cxn modelId="{103BC21B-1D69-6342-902C-D3C09AE4343B}" type="presParOf" srcId="{25933AEB-F746-0F4E-A106-9B245E1B45F5}" destId="{4E4B7739-0A28-294E-8FCE-12DEC2B9ADDB}" srcOrd="1" destOrd="0" presId="urn:microsoft.com/office/officeart/2005/8/layout/venn2"/>
    <dgm:cxn modelId="{A3D32DA0-92DC-034F-9460-39A2E1BD8936}" type="presParOf" srcId="{1423FE14-8E81-C04A-A1C6-3CDD5E06114B}" destId="{129EA58A-56D0-AB4A-B095-BE014F1597B6}" srcOrd="2" destOrd="0" presId="urn:microsoft.com/office/officeart/2005/8/layout/venn2"/>
    <dgm:cxn modelId="{A20BEE60-628E-FE40-8138-A37CB56F9F2F}" type="presParOf" srcId="{129EA58A-56D0-AB4A-B095-BE014F1597B6}" destId="{98B89F84-091B-E748-A49E-07602BE34484}" srcOrd="0" destOrd="0" presId="urn:microsoft.com/office/officeart/2005/8/layout/venn2"/>
    <dgm:cxn modelId="{F84D6F39-38DD-DE43-9F36-B8156F91EA01}" type="presParOf" srcId="{129EA58A-56D0-AB4A-B095-BE014F1597B6}" destId="{E8FE672D-BDAF-B048-BE9D-3A08BBA18381}" srcOrd="1" destOrd="0" presId="urn:microsoft.com/office/officeart/2005/8/layout/venn2"/>
    <dgm:cxn modelId="{A0366B2D-84BA-AB48-B232-A0BE3BF4EAF4}" type="presParOf" srcId="{1423FE14-8E81-C04A-A1C6-3CDD5E06114B}" destId="{D04640C0-4163-D146-9B29-685E9A261B2B}" srcOrd="3" destOrd="0" presId="urn:microsoft.com/office/officeart/2005/8/layout/venn2"/>
    <dgm:cxn modelId="{6F7DEB89-4E30-544A-A412-5AAD9EFC1D31}" type="presParOf" srcId="{D04640C0-4163-D146-9B29-685E9A261B2B}" destId="{9D78E52E-CAFD-644C-A35C-FD3EE86E2E79}" srcOrd="0" destOrd="0" presId="urn:microsoft.com/office/officeart/2005/8/layout/venn2"/>
    <dgm:cxn modelId="{0D73204F-372D-BE47-8648-91FB766FB011}" type="presParOf" srcId="{D04640C0-4163-D146-9B29-685E9A261B2B}" destId="{EC6CF56F-FA1C-3F44-83E5-B50125F624DF}" srcOrd="1" destOrd="0" presId="urn:microsoft.com/office/officeart/2005/8/layout/venn2"/>
    <dgm:cxn modelId="{7C3294BA-9770-BF46-BB76-C4FEBC7315F7}" type="presParOf" srcId="{1423FE14-8E81-C04A-A1C6-3CDD5E06114B}" destId="{402CA5A0-3122-E84B-9E48-03940A2EA528}" srcOrd="4" destOrd="0" presId="urn:microsoft.com/office/officeart/2005/8/layout/venn2"/>
    <dgm:cxn modelId="{38178122-DA80-B845-9BF6-CA98003A904B}" type="presParOf" srcId="{402CA5A0-3122-E84B-9E48-03940A2EA528}" destId="{AA79312D-0BAF-8E43-977E-C1BCA329781C}" srcOrd="0" destOrd="0" presId="urn:microsoft.com/office/officeart/2005/8/layout/venn2"/>
    <dgm:cxn modelId="{3049BCC8-658E-6843-833B-1BE937AD431F}" type="presParOf" srcId="{402CA5A0-3122-E84B-9E48-03940A2EA528}" destId="{A46718BF-6ABD-2A4E-9588-AFA3163BDD00}" srcOrd="1" destOrd="0" presId="urn:microsoft.com/office/officeart/2005/8/layout/venn2"/>
    <dgm:cxn modelId="{38159CFF-2BB8-D440-964A-CE812FA4655F}" type="presParOf" srcId="{1423FE14-8E81-C04A-A1C6-3CDD5E06114B}" destId="{7EC3D2BC-E460-B64B-86D7-ECD117BE77C9}" srcOrd="5" destOrd="0" presId="urn:microsoft.com/office/officeart/2005/8/layout/venn2"/>
    <dgm:cxn modelId="{0A6A3D38-A4A3-4F45-B138-14F2C1B21672}" type="presParOf" srcId="{7EC3D2BC-E460-B64B-86D7-ECD117BE77C9}" destId="{3D36436A-4F3E-5C4C-89DD-55E0C53F30F9}" srcOrd="0" destOrd="0" presId="urn:microsoft.com/office/officeart/2005/8/layout/venn2"/>
    <dgm:cxn modelId="{EE587B9E-B106-694B-BC08-074A96564531}" type="presParOf" srcId="{7EC3D2BC-E460-B64B-86D7-ECD117BE77C9}" destId="{4D8E72D0-266C-2541-B1F6-B61244EF425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A5F7C-A344-5B4E-8E54-80E4532E1BFB}">
      <dsp:nvSpPr>
        <dsp:cNvPr id="0" name=""/>
        <dsp:cNvSpPr/>
      </dsp:nvSpPr>
      <dsp:spPr>
        <a:xfrm>
          <a:off x="3082131" y="0"/>
          <a:ext cx="4351338" cy="4351338"/>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WORLD</a:t>
          </a:r>
          <a:endParaRPr lang="en-US" sz="1100" kern="1200" dirty="0"/>
        </a:p>
      </dsp:txBody>
      <dsp:txXfrm>
        <a:off x="4441924" y="217566"/>
        <a:ext cx="1631751" cy="435133"/>
      </dsp:txXfrm>
    </dsp:sp>
    <dsp:sp modelId="{FD13988E-3655-604F-9BA4-87B2003DF60E}">
      <dsp:nvSpPr>
        <dsp:cNvPr id="0" name=""/>
        <dsp:cNvSpPr/>
      </dsp:nvSpPr>
      <dsp:spPr>
        <a:xfrm>
          <a:off x="3408481" y="652700"/>
          <a:ext cx="3698637" cy="3698637"/>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UNITED KINGDOM</a:t>
          </a:r>
          <a:endParaRPr lang="en-US" sz="1100" kern="1200" dirty="0"/>
        </a:p>
      </dsp:txBody>
      <dsp:txXfrm>
        <a:off x="4460281" y="865372"/>
        <a:ext cx="1595037" cy="425343"/>
      </dsp:txXfrm>
    </dsp:sp>
    <dsp:sp modelId="{98B89F84-091B-E748-A49E-07602BE34484}">
      <dsp:nvSpPr>
        <dsp:cNvPr id="0" name=""/>
        <dsp:cNvSpPr/>
      </dsp:nvSpPr>
      <dsp:spPr>
        <a:xfrm>
          <a:off x="3734831" y="1305401"/>
          <a:ext cx="3045936" cy="3045936"/>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SCHOOL</a:t>
          </a:r>
          <a:endParaRPr lang="en-US" sz="1100" kern="1200" dirty="0"/>
        </a:p>
      </dsp:txBody>
      <dsp:txXfrm>
        <a:off x="4469663" y="1515571"/>
        <a:ext cx="1576272" cy="420339"/>
      </dsp:txXfrm>
    </dsp:sp>
    <dsp:sp modelId="{9D78E52E-CAFD-644C-A35C-FD3EE86E2E79}">
      <dsp:nvSpPr>
        <dsp:cNvPr id="0" name=""/>
        <dsp:cNvSpPr/>
      </dsp:nvSpPr>
      <dsp:spPr>
        <a:xfrm>
          <a:off x="4061182" y="1958102"/>
          <a:ext cx="2393235" cy="239323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FRIENDS</a:t>
          </a:r>
          <a:endParaRPr lang="en-US" sz="1100" kern="1200" dirty="0"/>
        </a:p>
      </dsp:txBody>
      <dsp:txXfrm>
        <a:off x="4611626" y="2173493"/>
        <a:ext cx="1292347" cy="430782"/>
      </dsp:txXfrm>
    </dsp:sp>
    <dsp:sp modelId="{AA79312D-0BAF-8E43-977E-C1BCA329781C}">
      <dsp:nvSpPr>
        <dsp:cNvPr id="0" name=""/>
        <dsp:cNvSpPr/>
      </dsp:nvSpPr>
      <dsp:spPr>
        <a:xfrm>
          <a:off x="4387532" y="2610802"/>
          <a:ext cx="1740535" cy="174053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FAMILY</a:t>
          </a:r>
          <a:endParaRPr lang="en-US" sz="1100" kern="1200" dirty="0"/>
        </a:p>
      </dsp:txBody>
      <dsp:txXfrm>
        <a:off x="4692126" y="2828369"/>
        <a:ext cx="1131347" cy="435133"/>
      </dsp:txXfrm>
    </dsp:sp>
    <dsp:sp modelId="{3D36436A-4F3E-5C4C-89DD-55E0C53F30F9}">
      <dsp:nvSpPr>
        <dsp:cNvPr id="0" name=""/>
        <dsp:cNvSpPr/>
      </dsp:nvSpPr>
      <dsp:spPr>
        <a:xfrm>
          <a:off x="4713882" y="3263503"/>
          <a:ext cx="1087834" cy="1087834"/>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THE CHILD</a:t>
          </a:r>
        </a:p>
        <a:p>
          <a:pPr lvl="0" algn="ctr" defTabSz="488950">
            <a:lnSpc>
              <a:spcPct val="90000"/>
            </a:lnSpc>
            <a:spcBef>
              <a:spcPct val="0"/>
            </a:spcBef>
            <a:spcAft>
              <a:spcPct val="35000"/>
            </a:spcAft>
          </a:pPr>
          <a:r>
            <a:rPr lang="en-US" sz="1100" kern="1200" dirty="0" smtClean="0"/>
            <a:t>(YOU)</a:t>
          </a:r>
          <a:endParaRPr lang="en-US" sz="1100" kern="1200" dirty="0"/>
        </a:p>
      </dsp:txBody>
      <dsp:txXfrm>
        <a:off x="4873192" y="3535462"/>
        <a:ext cx="769215"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88455-CB2F-6444-AFFB-599B70822758}" type="datetimeFigureOut">
              <a:rPr lang="en-US" smtClean="0"/>
              <a:t>10/5/2016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65637F-97E7-8441-991D-CE5E104538EA}" type="slidenum">
              <a:rPr lang="en-US" smtClean="0"/>
              <a:t>‹#›</a:t>
            </a:fld>
            <a:endParaRPr lang="en-US"/>
          </a:p>
        </p:txBody>
      </p:sp>
    </p:spTree>
    <p:extLst>
      <p:ext uri="{BB962C8B-B14F-4D97-AF65-F5344CB8AC3E}">
        <p14:creationId xmlns:p14="http://schemas.microsoft.com/office/powerpoint/2010/main" val="1787698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02AF0-B2EB-2D41-A80D-836E078DC58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2037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02AF0-B2EB-2D41-A80D-836E078DC58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7438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02AF0-B2EB-2D41-A80D-836E078DC58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79451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02AF0-B2EB-2D41-A80D-836E078DC58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951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02AF0-B2EB-2D41-A80D-836E078DC58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62604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002AF0-B2EB-2D41-A80D-836E078DC58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4928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002AF0-B2EB-2D41-A80D-836E078DC58C}"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34549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002AF0-B2EB-2D41-A80D-836E078DC58C}"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72831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02AF0-B2EB-2D41-A80D-836E078DC58C}"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7538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02AF0-B2EB-2D41-A80D-836E078DC58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133433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02AF0-B2EB-2D41-A80D-836E078DC58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E7F77-2B4B-0D41-9D8F-943E100E8848}" type="slidenum">
              <a:rPr lang="en-US" smtClean="0"/>
              <a:t>‹#›</a:t>
            </a:fld>
            <a:endParaRPr lang="en-US"/>
          </a:p>
        </p:txBody>
      </p:sp>
    </p:spTree>
    <p:extLst>
      <p:ext uri="{BB962C8B-B14F-4D97-AF65-F5344CB8AC3E}">
        <p14:creationId xmlns:p14="http://schemas.microsoft.com/office/powerpoint/2010/main" val="210660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2AF0-B2EB-2D41-A80D-836E078DC58C}"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E7F77-2B4B-0D41-9D8F-943E100E8848}" type="slidenum">
              <a:rPr lang="en-US" smtClean="0"/>
              <a:t>‹#›</a:t>
            </a:fld>
            <a:endParaRPr lang="en-US"/>
          </a:p>
        </p:txBody>
      </p:sp>
    </p:spTree>
    <p:extLst>
      <p:ext uri="{BB962C8B-B14F-4D97-AF65-F5344CB8AC3E}">
        <p14:creationId xmlns:p14="http://schemas.microsoft.com/office/powerpoint/2010/main" val="8858585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7731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29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a:t>
            </a:r>
            <a:r>
              <a:rPr lang="en-US" b="1" dirty="0" smtClean="0"/>
              <a:t>could </a:t>
            </a:r>
            <a:r>
              <a:rPr lang="en-US" b="1" dirty="0"/>
              <a:t>you be </a:t>
            </a:r>
            <a:r>
              <a:rPr lang="en-US" b="1" dirty="0" smtClean="0"/>
              <a:t>RESPONSIBLE  </a:t>
            </a:r>
            <a:r>
              <a:rPr lang="en-US" b="1" dirty="0"/>
              <a:t>for in school, so others will show you RESPECT?</a:t>
            </a:r>
            <a:br>
              <a:rPr lang="en-US" b="1" dirty="0"/>
            </a:br>
            <a:endParaRPr lang="en-US" b="1" dirty="0"/>
          </a:p>
        </p:txBody>
      </p:sp>
      <p:sp>
        <p:nvSpPr>
          <p:cNvPr id="3" name="Content Placeholder 2"/>
          <p:cNvSpPr>
            <a:spLocks noGrp="1"/>
          </p:cNvSpPr>
          <p:nvPr>
            <p:ph idx="1"/>
          </p:nvPr>
        </p:nvSpPr>
        <p:spPr/>
        <p:txBody>
          <a:bodyPr/>
          <a:lstStyle/>
          <a:p>
            <a:endParaRPr lang="en-US" dirty="0"/>
          </a:p>
          <a:p>
            <a:pPr marL="0" indent="0" algn="ctr">
              <a:buNone/>
            </a:pPr>
            <a:r>
              <a:rPr lang="en-US" dirty="0" smtClean="0"/>
              <a:t>Trying your best</a:t>
            </a:r>
          </a:p>
          <a:p>
            <a:pPr marL="0" indent="0" algn="ctr">
              <a:buNone/>
            </a:pPr>
            <a:r>
              <a:rPr lang="en-US" dirty="0" smtClean="0"/>
              <a:t>Manners</a:t>
            </a:r>
          </a:p>
          <a:p>
            <a:pPr marL="0" indent="0" algn="ctr">
              <a:buNone/>
            </a:pPr>
            <a:r>
              <a:rPr lang="en-US" dirty="0" smtClean="0"/>
              <a:t>Looking after our school</a:t>
            </a:r>
          </a:p>
          <a:p>
            <a:pPr marL="0" indent="0" algn="ctr">
              <a:buNone/>
            </a:pPr>
            <a:r>
              <a:rPr lang="en-US" dirty="0" smtClean="0"/>
              <a:t>Helping others</a:t>
            </a:r>
          </a:p>
          <a:p>
            <a:pPr marL="0" indent="0" algn="ctr">
              <a:buNone/>
            </a:pPr>
            <a:r>
              <a:rPr lang="en-US" dirty="0" smtClean="0"/>
              <a:t>MANY MORE</a:t>
            </a:r>
          </a:p>
        </p:txBody>
      </p:sp>
    </p:spTree>
    <p:extLst>
      <p:ext uri="{BB962C8B-B14F-4D97-AF65-F5344CB8AC3E}">
        <p14:creationId xmlns:p14="http://schemas.microsoft.com/office/powerpoint/2010/main" val="8170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89899"/>
            <a:ext cx="10192966" cy="1752128"/>
          </a:xfrm>
        </p:spPr>
        <p:txBody>
          <a:bodyPr>
            <a:normAutofit fontScale="90000"/>
          </a:bodyPr>
          <a:lstStyle/>
          <a:p>
            <a:pPr algn="ctr"/>
            <a:r>
              <a:rPr lang="en-US" dirty="0"/>
              <a:t>C</a:t>
            </a:r>
            <a:r>
              <a:rPr lang="en-US" dirty="0" smtClean="0"/>
              <a:t>ould we improve our school prayer to </a:t>
            </a:r>
            <a:br>
              <a:rPr lang="en-US" dirty="0" smtClean="0"/>
            </a:br>
            <a:r>
              <a:rPr lang="en-US" dirty="0" smtClean="0"/>
              <a:t>include </a:t>
            </a:r>
            <a:br>
              <a:rPr lang="en-US" dirty="0" smtClean="0"/>
            </a:br>
            <a:r>
              <a:rPr lang="en-US" dirty="0" smtClean="0"/>
              <a:t>RIGHTS, RESPECT and RESPONSIBILITY?</a:t>
            </a:r>
            <a:endParaRPr lang="en-US" dirty="0"/>
          </a:p>
        </p:txBody>
      </p:sp>
      <p:sp>
        <p:nvSpPr>
          <p:cNvPr id="3" name="Content Placeholder 2"/>
          <p:cNvSpPr>
            <a:spLocks noGrp="1"/>
          </p:cNvSpPr>
          <p:nvPr>
            <p:ph idx="1"/>
          </p:nvPr>
        </p:nvSpPr>
        <p:spPr>
          <a:xfrm>
            <a:off x="838200" y="365125"/>
            <a:ext cx="10515600" cy="4351338"/>
          </a:xfrm>
        </p:spPr>
        <p:txBody>
          <a:bodyPr/>
          <a:lstStyle/>
          <a:p>
            <a:pPr marL="0" indent="0" algn="ctr">
              <a:buNone/>
            </a:pPr>
            <a:r>
              <a:rPr lang="en-US" u="sng" dirty="0" smtClean="0"/>
              <a:t>SCHOOL PRAYER</a:t>
            </a:r>
          </a:p>
          <a:p>
            <a:pPr marL="0" indent="0" algn="ctr">
              <a:buNone/>
            </a:pPr>
            <a:endParaRPr lang="en-US" dirty="0"/>
          </a:p>
          <a:p>
            <a:pPr marL="457200" lvl="1" indent="0" algn="ctr">
              <a:buNone/>
            </a:pPr>
            <a:r>
              <a:rPr lang="en-US" dirty="0"/>
              <a:t>I will do all the good I can, </a:t>
            </a:r>
            <a:endParaRPr lang="en-US" dirty="0" smtClean="0"/>
          </a:p>
          <a:p>
            <a:pPr marL="457200" lvl="1" indent="0" algn="ctr">
              <a:buNone/>
            </a:pPr>
            <a:r>
              <a:rPr lang="en-US" dirty="0" smtClean="0"/>
              <a:t>In </a:t>
            </a:r>
            <a:r>
              <a:rPr lang="en-US" dirty="0"/>
              <a:t>all the ways I can,</a:t>
            </a:r>
            <a:br>
              <a:rPr lang="en-US" dirty="0"/>
            </a:br>
            <a:r>
              <a:rPr lang="en-US" dirty="0"/>
              <a:t>At all the times I can, </a:t>
            </a:r>
          </a:p>
          <a:p>
            <a:pPr marL="457200" lvl="1" indent="0" algn="ctr">
              <a:buNone/>
            </a:pPr>
            <a:r>
              <a:rPr lang="en-US" dirty="0"/>
              <a:t>In all the places I can, </a:t>
            </a:r>
            <a:endParaRPr lang="en-US" dirty="0" smtClean="0"/>
          </a:p>
          <a:p>
            <a:pPr marL="457200" lvl="1" indent="0" algn="ctr">
              <a:buNone/>
            </a:pPr>
            <a:r>
              <a:rPr lang="en-US" dirty="0" smtClean="0"/>
              <a:t>As </a:t>
            </a:r>
            <a:r>
              <a:rPr lang="en-US" dirty="0"/>
              <a:t>long as ever I can. </a:t>
            </a:r>
            <a:endParaRPr lang="en-US" dirty="0" smtClean="0"/>
          </a:p>
          <a:p>
            <a:pPr marL="457200" lvl="1" indent="0" algn="ctr">
              <a:buNone/>
            </a:pPr>
            <a:r>
              <a:rPr lang="en-US" dirty="0" smtClean="0"/>
              <a:t>Amen </a:t>
            </a:r>
            <a:endParaRPr lang="en-US" dirty="0"/>
          </a:p>
          <a:p>
            <a:endParaRPr lang="en-US" dirty="0"/>
          </a:p>
        </p:txBody>
      </p:sp>
    </p:spTree>
    <p:extLst>
      <p:ext uri="{BB962C8B-B14F-4D97-AF65-F5344CB8AC3E}">
        <p14:creationId xmlns:p14="http://schemas.microsoft.com/office/powerpoint/2010/main" val="14251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85068" y="1900542"/>
            <a:ext cx="5624384" cy="36978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en-US" sz="4800" dirty="0" smtClean="0">
                <a:solidFill>
                  <a:schemeClr val="tx1"/>
                </a:solidFill>
              </a:rPr>
              <a:t>What could our new prayer include?</a:t>
            </a:r>
            <a:endParaRPr lang="en-US" sz="4800" dirty="0">
              <a:solidFill>
                <a:schemeClr val="tx1"/>
              </a:solidFill>
            </a:endParaRPr>
          </a:p>
        </p:txBody>
      </p:sp>
      <p:sp>
        <p:nvSpPr>
          <p:cNvPr id="5" name="TextBox 4"/>
          <p:cNvSpPr txBox="1"/>
          <p:nvPr/>
        </p:nvSpPr>
        <p:spPr>
          <a:xfrm>
            <a:off x="4220862" y="440788"/>
            <a:ext cx="3002692" cy="2031325"/>
          </a:xfrm>
          <a:prstGeom prst="rect">
            <a:avLst/>
          </a:prstGeom>
          <a:noFill/>
        </p:spPr>
        <p:txBody>
          <a:bodyPr wrap="square" rtlCol="0">
            <a:spAutoFit/>
          </a:bodyPr>
          <a:lstStyle/>
          <a:p>
            <a:pPr algn="ctr"/>
            <a:r>
              <a:rPr lang="en-US" dirty="0" smtClean="0"/>
              <a:t>FRIENDS</a:t>
            </a:r>
          </a:p>
          <a:p>
            <a:pPr marL="285750" indent="-285750">
              <a:buFont typeface="Arial" charset="0"/>
              <a:buChar char="•"/>
            </a:pPr>
            <a:endParaRPr lang="en-US" dirty="0" smtClean="0"/>
          </a:p>
          <a:p>
            <a:pPr marL="285750" indent="-285750">
              <a:buFont typeface="Arial" charset="0"/>
              <a:buChar char="•"/>
            </a:pPr>
            <a:r>
              <a:rPr lang="en-US" dirty="0" smtClean="0"/>
              <a:t>Helping</a:t>
            </a:r>
          </a:p>
          <a:p>
            <a:pPr marL="285750" indent="-285750">
              <a:buFont typeface="Arial" charset="0"/>
              <a:buChar char="•"/>
            </a:pPr>
            <a:r>
              <a:rPr lang="en-US" dirty="0" smtClean="0"/>
              <a:t>Caring</a:t>
            </a:r>
          </a:p>
          <a:p>
            <a:pPr marL="285750" indent="-285750">
              <a:buFont typeface="Arial" charset="0"/>
              <a:buChar char="•"/>
            </a:pPr>
            <a:r>
              <a:rPr lang="en-US" dirty="0" smtClean="0"/>
              <a:t>Considering their feelings</a:t>
            </a:r>
          </a:p>
          <a:p>
            <a:pPr marL="285750" indent="-285750">
              <a:buFont typeface="Arial" charset="0"/>
              <a:buChar char="•"/>
            </a:pPr>
            <a:endParaRPr lang="en-US" dirty="0" smtClean="0"/>
          </a:p>
          <a:p>
            <a:endParaRPr lang="en-US" dirty="0"/>
          </a:p>
        </p:txBody>
      </p:sp>
      <p:sp>
        <p:nvSpPr>
          <p:cNvPr id="6" name="TextBox 5"/>
          <p:cNvSpPr txBox="1"/>
          <p:nvPr/>
        </p:nvSpPr>
        <p:spPr>
          <a:xfrm>
            <a:off x="304803" y="1206461"/>
            <a:ext cx="3002692" cy="2308324"/>
          </a:xfrm>
          <a:prstGeom prst="rect">
            <a:avLst/>
          </a:prstGeom>
          <a:noFill/>
        </p:spPr>
        <p:txBody>
          <a:bodyPr wrap="square" rtlCol="0">
            <a:spAutoFit/>
          </a:bodyPr>
          <a:lstStyle/>
          <a:p>
            <a:pPr algn="ctr"/>
            <a:r>
              <a:rPr lang="en-US" dirty="0" smtClean="0"/>
              <a:t>ACHIEVING OUR POTENTIAL</a:t>
            </a:r>
          </a:p>
          <a:p>
            <a:endParaRPr lang="en-US" dirty="0" smtClean="0"/>
          </a:p>
          <a:p>
            <a:pPr marL="285750" indent="-285750">
              <a:buFont typeface="Arial" charset="0"/>
              <a:buChar char="•"/>
            </a:pPr>
            <a:r>
              <a:rPr lang="en-US" dirty="0" smtClean="0"/>
              <a:t>Taking pride in the presentation of our work</a:t>
            </a:r>
            <a:endParaRPr lang="en-US" dirty="0"/>
          </a:p>
          <a:p>
            <a:pPr marL="285750" indent="-285750">
              <a:buFont typeface="Arial" charset="0"/>
              <a:buChar char="•"/>
            </a:pPr>
            <a:r>
              <a:rPr lang="en-US" dirty="0" smtClean="0"/>
              <a:t>Working hard</a:t>
            </a:r>
          </a:p>
          <a:p>
            <a:pPr marL="285750" indent="-285750">
              <a:buFont typeface="Arial" charset="0"/>
              <a:buChar char="•"/>
            </a:pPr>
            <a:r>
              <a:rPr lang="en-US" dirty="0" smtClean="0"/>
              <a:t>Being polite</a:t>
            </a:r>
          </a:p>
          <a:p>
            <a:endParaRPr lang="en-US" dirty="0" smtClean="0"/>
          </a:p>
          <a:p>
            <a:endParaRPr lang="en-US" dirty="0"/>
          </a:p>
        </p:txBody>
      </p:sp>
      <p:sp>
        <p:nvSpPr>
          <p:cNvPr id="7" name="TextBox 6"/>
          <p:cNvSpPr txBox="1"/>
          <p:nvPr/>
        </p:nvSpPr>
        <p:spPr>
          <a:xfrm>
            <a:off x="195649" y="4444225"/>
            <a:ext cx="3002692" cy="2308324"/>
          </a:xfrm>
          <a:prstGeom prst="rect">
            <a:avLst/>
          </a:prstGeom>
          <a:noFill/>
        </p:spPr>
        <p:txBody>
          <a:bodyPr wrap="square" rtlCol="0">
            <a:spAutoFit/>
          </a:bodyPr>
          <a:lstStyle/>
          <a:p>
            <a:pPr algn="ctr"/>
            <a:r>
              <a:rPr lang="en-US" dirty="0" smtClean="0"/>
              <a:t>LOOKING AFTER OUR SCHOOL</a:t>
            </a:r>
          </a:p>
          <a:p>
            <a:endParaRPr lang="en-US" dirty="0"/>
          </a:p>
          <a:p>
            <a:pPr marL="285750" indent="-285750">
              <a:buFont typeface="Arial" charset="0"/>
              <a:buChar char="•"/>
            </a:pPr>
            <a:r>
              <a:rPr lang="en-US" dirty="0" smtClean="0"/>
              <a:t>Equipment – pencils, rulers</a:t>
            </a:r>
          </a:p>
          <a:p>
            <a:pPr marL="285750" indent="-285750">
              <a:buFont typeface="Arial" charset="0"/>
              <a:buChar char="•"/>
            </a:pPr>
            <a:r>
              <a:rPr lang="en-US" dirty="0" smtClean="0"/>
              <a:t>Litter in the playground</a:t>
            </a:r>
          </a:p>
          <a:p>
            <a:pPr marL="285750" indent="-285750">
              <a:buFont typeface="Arial" charset="0"/>
              <a:buChar char="•"/>
            </a:pPr>
            <a:r>
              <a:rPr lang="en-US" dirty="0" smtClean="0"/>
              <a:t>Animals</a:t>
            </a:r>
          </a:p>
          <a:p>
            <a:pPr marL="285750" indent="-285750">
              <a:buFont typeface="Arial" charset="0"/>
              <a:buChar char="•"/>
            </a:pPr>
            <a:r>
              <a:rPr lang="en-US" dirty="0" smtClean="0"/>
              <a:t>The Quad</a:t>
            </a:r>
          </a:p>
          <a:p>
            <a:endParaRPr lang="en-US" dirty="0" smtClean="0"/>
          </a:p>
          <a:p>
            <a:endParaRPr lang="en-US" dirty="0"/>
          </a:p>
        </p:txBody>
      </p:sp>
      <p:sp>
        <p:nvSpPr>
          <p:cNvPr id="9" name="TextBox 8"/>
          <p:cNvSpPr txBox="1"/>
          <p:nvPr/>
        </p:nvSpPr>
        <p:spPr>
          <a:xfrm>
            <a:off x="8709452" y="1027906"/>
            <a:ext cx="3177745" cy="3139321"/>
          </a:xfrm>
          <a:prstGeom prst="rect">
            <a:avLst/>
          </a:prstGeom>
          <a:noFill/>
        </p:spPr>
        <p:txBody>
          <a:bodyPr wrap="square" rtlCol="0">
            <a:spAutoFit/>
          </a:bodyPr>
          <a:lstStyle/>
          <a:p>
            <a:pPr algn="ctr"/>
            <a:r>
              <a:rPr lang="en-US" dirty="0" smtClean="0"/>
              <a:t>ADULTS</a:t>
            </a:r>
          </a:p>
          <a:p>
            <a:pPr marL="285750" indent="-285750">
              <a:buFont typeface="Arial" charset="0"/>
              <a:buChar char="•"/>
            </a:pPr>
            <a:r>
              <a:rPr lang="en-US" dirty="0" smtClean="0"/>
              <a:t>Learning Support Assistances</a:t>
            </a:r>
          </a:p>
          <a:p>
            <a:pPr marL="285750" indent="-285750">
              <a:buFont typeface="Arial" charset="0"/>
              <a:buChar char="•"/>
            </a:pPr>
            <a:r>
              <a:rPr lang="en-US" dirty="0" smtClean="0"/>
              <a:t>Teachers</a:t>
            </a:r>
          </a:p>
          <a:p>
            <a:pPr marL="285750" indent="-285750">
              <a:buFont typeface="Arial" charset="0"/>
              <a:buChar char="•"/>
            </a:pPr>
            <a:r>
              <a:rPr lang="en-US" dirty="0" err="1" smtClean="0"/>
              <a:t>Headteacher</a:t>
            </a:r>
            <a:endParaRPr lang="en-US" dirty="0" smtClean="0"/>
          </a:p>
          <a:p>
            <a:pPr marL="285750" indent="-285750">
              <a:buFont typeface="Arial" charset="0"/>
              <a:buChar char="•"/>
            </a:pPr>
            <a:r>
              <a:rPr lang="en-US" dirty="0" smtClean="0"/>
              <a:t>Parents</a:t>
            </a:r>
          </a:p>
          <a:p>
            <a:pPr marL="285750" indent="-285750">
              <a:buFont typeface="Arial" charset="0"/>
              <a:buChar char="•"/>
            </a:pPr>
            <a:r>
              <a:rPr lang="en-US" dirty="0" smtClean="0"/>
              <a:t>Dinner ladies</a:t>
            </a:r>
          </a:p>
          <a:p>
            <a:pPr marL="285750" indent="-285750">
              <a:buFont typeface="Arial" charset="0"/>
              <a:buChar char="•"/>
            </a:pPr>
            <a:r>
              <a:rPr lang="en-US" dirty="0" smtClean="0"/>
              <a:t>People in the office</a:t>
            </a:r>
          </a:p>
          <a:p>
            <a:pPr marL="285750" indent="-285750">
              <a:buFont typeface="Arial" charset="0"/>
              <a:buChar char="•"/>
            </a:pPr>
            <a:r>
              <a:rPr lang="en-US" dirty="0" smtClean="0"/>
              <a:t>Caretaker</a:t>
            </a:r>
          </a:p>
          <a:p>
            <a:pPr marL="285750" indent="-285750">
              <a:buFont typeface="Arial" charset="0"/>
              <a:buChar char="•"/>
            </a:pPr>
            <a:r>
              <a:rPr lang="en-US" dirty="0" smtClean="0"/>
              <a:t>Cleaners</a:t>
            </a:r>
          </a:p>
          <a:p>
            <a:pPr marL="285750" indent="-285750">
              <a:buFont typeface="Arial" charset="0"/>
              <a:buChar char="•"/>
            </a:pPr>
            <a:r>
              <a:rPr lang="en-US" dirty="0" err="1" smtClean="0"/>
              <a:t>Mrs</a:t>
            </a:r>
            <a:r>
              <a:rPr lang="en-US" dirty="0" smtClean="0"/>
              <a:t> </a:t>
            </a:r>
            <a:r>
              <a:rPr lang="en-US" dirty="0" err="1" smtClean="0"/>
              <a:t>Embleton</a:t>
            </a:r>
            <a:r>
              <a:rPr lang="en-US" dirty="0" smtClean="0"/>
              <a:t> </a:t>
            </a:r>
          </a:p>
          <a:p>
            <a:endParaRPr lang="en-US" dirty="0"/>
          </a:p>
        </p:txBody>
      </p:sp>
      <p:sp>
        <p:nvSpPr>
          <p:cNvPr id="10" name="TextBox 9"/>
          <p:cNvSpPr txBox="1"/>
          <p:nvPr/>
        </p:nvSpPr>
        <p:spPr>
          <a:xfrm>
            <a:off x="8534399" y="4998223"/>
            <a:ext cx="3352797" cy="1200329"/>
          </a:xfrm>
          <a:prstGeom prst="rect">
            <a:avLst/>
          </a:prstGeom>
          <a:noFill/>
        </p:spPr>
        <p:txBody>
          <a:bodyPr wrap="square" rtlCol="0">
            <a:spAutoFit/>
          </a:bodyPr>
          <a:lstStyle/>
          <a:p>
            <a:pPr algn="ctr"/>
            <a:r>
              <a:rPr lang="en-US" dirty="0" smtClean="0"/>
              <a:t>OUTSIDE OF SCHOOL</a:t>
            </a:r>
          </a:p>
          <a:p>
            <a:endParaRPr lang="en-US" dirty="0" smtClean="0"/>
          </a:p>
          <a:p>
            <a:pPr marL="285750" indent="-285750">
              <a:buFont typeface="Arial" charset="0"/>
              <a:buChar char="•"/>
            </a:pPr>
            <a:r>
              <a:rPr lang="en-US" dirty="0" smtClean="0"/>
              <a:t>Children less fortunate than us</a:t>
            </a:r>
          </a:p>
          <a:p>
            <a:pPr marL="285750" indent="-285750">
              <a:buFont typeface="Arial" charset="0"/>
              <a:buChar char="•"/>
            </a:pPr>
            <a:r>
              <a:rPr lang="en-US" dirty="0" smtClean="0"/>
              <a:t>The environment</a:t>
            </a:r>
            <a:endParaRPr lang="en-US" dirty="0"/>
          </a:p>
        </p:txBody>
      </p:sp>
    </p:spTree>
    <p:extLst>
      <p:ext uri="{BB962C8B-B14F-4D97-AF65-F5344CB8AC3E}">
        <p14:creationId xmlns:p14="http://schemas.microsoft.com/office/powerpoint/2010/main" val="15382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161" y="231301"/>
            <a:ext cx="9242323" cy="6531096"/>
          </a:xfrm>
        </p:spPr>
      </p:pic>
    </p:spTree>
    <p:extLst>
      <p:ext uri="{BB962C8B-B14F-4D97-AF65-F5344CB8AC3E}">
        <p14:creationId xmlns:p14="http://schemas.microsoft.com/office/powerpoint/2010/main" val="180832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2494" y="1645911"/>
            <a:ext cx="2832100" cy="2870200"/>
          </a:xfrm>
          <a:prstGeom prst="rect">
            <a:avLst/>
          </a:prstGeom>
        </p:spPr>
      </p:pic>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6996" y="1122363"/>
            <a:ext cx="3076202" cy="4351338"/>
          </a:xfrm>
        </p:spPr>
      </p:pic>
      <p:pic>
        <p:nvPicPr>
          <p:cNvPr id="8"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73438" y="721360"/>
            <a:ext cx="3469677" cy="4907915"/>
          </a:xfrm>
        </p:spPr>
      </p:pic>
    </p:spTree>
    <p:extLst>
      <p:ext uri="{BB962C8B-B14F-4D97-AF65-F5344CB8AC3E}">
        <p14:creationId xmlns:p14="http://schemas.microsoft.com/office/powerpoint/2010/main" val="156336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5" name="Cloud 4"/>
          <p:cNvSpPr/>
          <p:nvPr/>
        </p:nvSpPr>
        <p:spPr>
          <a:xfrm>
            <a:off x="3052118" y="2014150"/>
            <a:ext cx="5634681" cy="32127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825625"/>
            <a:ext cx="7428470" cy="3018224"/>
          </a:xfrm>
        </p:spPr>
        <p:txBody>
          <a:bodyPr/>
          <a:lstStyle/>
          <a:p>
            <a:endParaRPr lang="en-US" dirty="0"/>
          </a:p>
          <a:p>
            <a:endParaRPr lang="en-US" dirty="0" smtClean="0"/>
          </a:p>
          <a:p>
            <a:endParaRPr lang="en-US" dirty="0"/>
          </a:p>
        </p:txBody>
      </p:sp>
      <p:sp>
        <p:nvSpPr>
          <p:cNvPr id="4" name="TextBox 3"/>
          <p:cNvSpPr txBox="1"/>
          <p:nvPr/>
        </p:nvSpPr>
        <p:spPr>
          <a:xfrm>
            <a:off x="3707026" y="2842054"/>
            <a:ext cx="4374292" cy="1200329"/>
          </a:xfrm>
          <a:prstGeom prst="rect">
            <a:avLst/>
          </a:prstGeom>
          <a:noFill/>
        </p:spPr>
        <p:txBody>
          <a:bodyPr wrap="square" rtlCol="0">
            <a:spAutoFit/>
          </a:bodyPr>
          <a:lstStyle/>
          <a:p>
            <a:pPr algn="ctr"/>
            <a:r>
              <a:rPr lang="en-US" sz="3600" dirty="0" smtClean="0"/>
              <a:t>What does every child have the right to?</a:t>
            </a:r>
          </a:p>
        </p:txBody>
      </p:sp>
      <p:sp>
        <p:nvSpPr>
          <p:cNvPr id="7" name="TextBox 6"/>
          <p:cNvSpPr txBox="1"/>
          <p:nvPr/>
        </p:nvSpPr>
        <p:spPr>
          <a:xfrm>
            <a:off x="9642388" y="3206578"/>
            <a:ext cx="2213918" cy="707886"/>
          </a:xfrm>
          <a:prstGeom prst="rect">
            <a:avLst/>
          </a:prstGeom>
          <a:noFill/>
        </p:spPr>
        <p:txBody>
          <a:bodyPr wrap="square" rtlCol="0">
            <a:spAutoFit/>
          </a:bodyPr>
          <a:lstStyle/>
          <a:p>
            <a:r>
              <a:rPr lang="en-US" sz="4000" dirty="0" smtClean="0"/>
              <a:t>shelter</a:t>
            </a:r>
            <a:endParaRPr lang="en-US" sz="4000" dirty="0"/>
          </a:p>
        </p:txBody>
      </p:sp>
      <p:sp>
        <p:nvSpPr>
          <p:cNvPr id="8" name="TextBox 7"/>
          <p:cNvSpPr txBox="1"/>
          <p:nvPr/>
        </p:nvSpPr>
        <p:spPr>
          <a:xfrm>
            <a:off x="838200" y="2381728"/>
            <a:ext cx="2634049" cy="707886"/>
          </a:xfrm>
          <a:prstGeom prst="rect">
            <a:avLst/>
          </a:prstGeom>
          <a:noFill/>
        </p:spPr>
        <p:txBody>
          <a:bodyPr wrap="square" rtlCol="0">
            <a:spAutoFit/>
          </a:bodyPr>
          <a:lstStyle/>
          <a:p>
            <a:r>
              <a:rPr lang="en-US" sz="4000" dirty="0"/>
              <a:t>c</a:t>
            </a:r>
            <a:r>
              <a:rPr lang="en-US" sz="4000" dirty="0" smtClean="0"/>
              <a:t>lean water</a:t>
            </a:r>
            <a:endParaRPr lang="en-US" sz="4000" dirty="0"/>
          </a:p>
        </p:txBody>
      </p:sp>
      <p:sp>
        <p:nvSpPr>
          <p:cNvPr id="9" name="TextBox 8"/>
          <p:cNvSpPr txBox="1"/>
          <p:nvPr/>
        </p:nvSpPr>
        <p:spPr>
          <a:xfrm>
            <a:off x="7428470" y="892312"/>
            <a:ext cx="2213918" cy="707886"/>
          </a:xfrm>
          <a:prstGeom prst="rect">
            <a:avLst/>
          </a:prstGeom>
          <a:noFill/>
        </p:spPr>
        <p:txBody>
          <a:bodyPr wrap="square" rtlCol="0">
            <a:spAutoFit/>
          </a:bodyPr>
          <a:lstStyle/>
          <a:p>
            <a:r>
              <a:rPr lang="en-US" sz="4000" dirty="0" smtClean="0"/>
              <a:t>clothed</a:t>
            </a:r>
            <a:endParaRPr lang="en-US" sz="4000" dirty="0"/>
          </a:p>
        </p:txBody>
      </p:sp>
      <p:sp>
        <p:nvSpPr>
          <p:cNvPr id="10" name="TextBox 9"/>
          <p:cNvSpPr txBox="1"/>
          <p:nvPr/>
        </p:nvSpPr>
        <p:spPr>
          <a:xfrm>
            <a:off x="2471057" y="794277"/>
            <a:ext cx="2213918" cy="707886"/>
          </a:xfrm>
          <a:prstGeom prst="rect">
            <a:avLst/>
          </a:prstGeom>
          <a:noFill/>
        </p:spPr>
        <p:txBody>
          <a:bodyPr wrap="square" rtlCol="0">
            <a:spAutoFit/>
          </a:bodyPr>
          <a:lstStyle/>
          <a:p>
            <a:r>
              <a:rPr lang="en-US" sz="4000" dirty="0" smtClean="0"/>
              <a:t>food</a:t>
            </a:r>
            <a:endParaRPr lang="en-US" sz="4000" dirty="0"/>
          </a:p>
        </p:txBody>
      </p:sp>
      <p:sp>
        <p:nvSpPr>
          <p:cNvPr id="11" name="TextBox 10"/>
          <p:cNvSpPr txBox="1"/>
          <p:nvPr/>
        </p:nvSpPr>
        <p:spPr>
          <a:xfrm>
            <a:off x="1461185" y="5550369"/>
            <a:ext cx="2406480" cy="707886"/>
          </a:xfrm>
          <a:prstGeom prst="rect">
            <a:avLst/>
          </a:prstGeom>
          <a:noFill/>
        </p:spPr>
        <p:txBody>
          <a:bodyPr wrap="square" rtlCol="0">
            <a:spAutoFit/>
          </a:bodyPr>
          <a:lstStyle/>
          <a:p>
            <a:r>
              <a:rPr lang="en-US" sz="4000" dirty="0" smtClean="0"/>
              <a:t>education</a:t>
            </a:r>
            <a:endParaRPr lang="en-US" sz="4000" dirty="0"/>
          </a:p>
        </p:txBody>
      </p:sp>
      <p:sp>
        <p:nvSpPr>
          <p:cNvPr id="12" name="TextBox 11"/>
          <p:cNvSpPr txBox="1"/>
          <p:nvPr/>
        </p:nvSpPr>
        <p:spPr>
          <a:xfrm>
            <a:off x="7982465" y="5196426"/>
            <a:ext cx="3657600" cy="707886"/>
          </a:xfrm>
          <a:prstGeom prst="rect">
            <a:avLst/>
          </a:prstGeom>
          <a:noFill/>
        </p:spPr>
        <p:txBody>
          <a:bodyPr wrap="square" rtlCol="0">
            <a:spAutoFit/>
          </a:bodyPr>
          <a:lstStyle/>
          <a:p>
            <a:r>
              <a:rPr lang="en-US" sz="4000" dirty="0" smtClean="0"/>
              <a:t>Anything else?</a:t>
            </a:r>
            <a:endParaRPr lang="en-US" sz="4000" dirty="0"/>
          </a:p>
        </p:txBody>
      </p:sp>
    </p:spTree>
    <p:extLst>
      <p:ext uri="{BB962C8B-B14F-4D97-AF65-F5344CB8AC3E}">
        <p14:creationId xmlns:p14="http://schemas.microsoft.com/office/powerpoint/2010/main" val="14973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4" name="Cloud 3"/>
          <p:cNvSpPr/>
          <p:nvPr/>
        </p:nvSpPr>
        <p:spPr>
          <a:xfrm>
            <a:off x="3052118" y="2014150"/>
            <a:ext cx="5634681" cy="32127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8090" y="3048943"/>
            <a:ext cx="3536094" cy="1164710"/>
          </a:xfrm>
        </p:spPr>
        <p:txBody>
          <a:bodyPr>
            <a:normAutofit/>
          </a:bodyPr>
          <a:lstStyle/>
          <a:p>
            <a:pPr marL="0" indent="0">
              <a:buNone/>
            </a:pPr>
            <a:r>
              <a:rPr lang="en-US" sz="6600" dirty="0" smtClean="0"/>
              <a:t>Respect</a:t>
            </a:r>
            <a:endParaRPr lang="en-US" sz="6600" dirty="0"/>
          </a:p>
        </p:txBody>
      </p:sp>
    </p:spTree>
    <p:extLst>
      <p:ext uri="{BB962C8B-B14F-4D97-AF65-F5344CB8AC3E}">
        <p14:creationId xmlns:p14="http://schemas.microsoft.com/office/powerpoint/2010/main" val="16060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4706" y="1092984"/>
            <a:ext cx="3737247" cy="4837553"/>
          </a:xfrm>
          <a:prstGeom prst="rect">
            <a:avLst/>
          </a:prstGeom>
        </p:spPr>
      </p:pic>
      <p:pic>
        <p:nvPicPr>
          <p:cNvPr id="6" name="Picture 5"/>
          <p:cNvPicPr>
            <a:picLocks noChangeAspect="1"/>
          </p:cNvPicPr>
          <p:nvPr/>
        </p:nvPicPr>
        <p:blipFill>
          <a:blip r:embed="rId3"/>
          <a:stretch>
            <a:fillRect/>
          </a:stretch>
        </p:blipFill>
        <p:spPr>
          <a:xfrm>
            <a:off x="9634909" y="719546"/>
            <a:ext cx="1422400" cy="1428750"/>
          </a:xfrm>
          <a:prstGeom prst="rect">
            <a:avLst/>
          </a:prstGeom>
        </p:spPr>
      </p:pic>
      <p:pic>
        <p:nvPicPr>
          <p:cNvPr id="7" name="Picture 6"/>
          <p:cNvPicPr>
            <a:picLocks noChangeAspect="1"/>
          </p:cNvPicPr>
          <p:nvPr/>
        </p:nvPicPr>
        <p:blipFill>
          <a:blip r:embed="rId4"/>
          <a:stretch>
            <a:fillRect/>
          </a:stretch>
        </p:blipFill>
        <p:spPr>
          <a:xfrm>
            <a:off x="604567" y="572770"/>
            <a:ext cx="1511616" cy="2300646"/>
          </a:xfrm>
          <a:prstGeom prst="rect">
            <a:avLst/>
          </a:prstGeom>
        </p:spPr>
      </p:pic>
      <p:sp>
        <p:nvSpPr>
          <p:cNvPr id="3" name="Content Placeholder 2"/>
          <p:cNvSpPr>
            <a:spLocks noGrp="1"/>
          </p:cNvSpPr>
          <p:nvPr>
            <p:ph idx="1"/>
          </p:nvPr>
        </p:nvSpPr>
        <p:spPr>
          <a:xfrm>
            <a:off x="4532812" y="1805268"/>
            <a:ext cx="1894114" cy="1336896"/>
          </a:xfrm>
        </p:spPr>
        <p:txBody>
          <a:bodyPr>
            <a:noAutofit/>
          </a:bodyPr>
          <a:lstStyle/>
          <a:p>
            <a:pPr marL="0" indent="0" algn="ctr">
              <a:buNone/>
            </a:pPr>
            <a:r>
              <a:rPr lang="en-US" sz="2400" dirty="0" smtClean="0"/>
              <a:t>How can </a:t>
            </a:r>
            <a:r>
              <a:rPr lang="en-US" sz="2400" smtClean="0"/>
              <a:t>we achieve this</a:t>
            </a:r>
            <a:r>
              <a:rPr lang="en-US" sz="2400" dirty="0" smtClean="0"/>
              <a:t>?</a:t>
            </a:r>
            <a:endParaRPr lang="en-US" sz="2400" dirty="0"/>
          </a:p>
        </p:txBody>
      </p:sp>
      <p:pic>
        <p:nvPicPr>
          <p:cNvPr id="8" name="Picture 7"/>
          <p:cNvPicPr>
            <a:picLocks noChangeAspect="1"/>
          </p:cNvPicPr>
          <p:nvPr/>
        </p:nvPicPr>
        <p:blipFill>
          <a:blip r:embed="rId5"/>
          <a:stretch>
            <a:fillRect/>
          </a:stretch>
        </p:blipFill>
        <p:spPr>
          <a:xfrm>
            <a:off x="8438424" y="3756116"/>
            <a:ext cx="3267573" cy="2174421"/>
          </a:xfrm>
          <a:prstGeom prst="rect">
            <a:avLst/>
          </a:prstGeom>
        </p:spPr>
      </p:pic>
      <p:pic>
        <p:nvPicPr>
          <p:cNvPr id="9" name="Picture 8"/>
          <p:cNvPicPr>
            <a:picLocks noChangeAspect="1"/>
          </p:cNvPicPr>
          <p:nvPr/>
        </p:nvPicPr>
        <p:blipFill>
          <a:blip r:embed="rId6"/>
          <a:stretch>
            <a:fillRect/>
          </a:stretch>
        </p:blipFill>
        <p:spPr>
          <a:xfrm>
            <a:off x="1088027" y="3756116"/>
            <a:ext cx="2429575" cy="2418777"/>
          </a:xfrm>
          <a:prstGeom prst="rect">
            <a:avLst/>
          </a:prstGeom>
        </p:spPr>
      </p:pic>
    </p:spTree>
    <p:extLst>
      <p:ext uri="{BB962C8B-B14F-4D97-AF65-F5344CB8AC3E}">
        <p14:creationId xmlns:p14="http://schemas.microsoft.com/office/powerpoint/2010/main" val="150115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25042" y="1690688"/>
            <a:ext cx="3809142" cy="3860386"/>
          </a:xfrm>
          <a:prstGeom prst="rect">
            <a:avLst/>
          </a:prstGeom>
        </p:spPr>
      </p:pic>
    </p:spTree>
    <p:extLst>
      <p:ext uri="{BB962C8B-B14F-4D97-AF65-F5344CB8AC3E}">
        <p14:creationId xmlns:p14="http://schemas.microsoft.com/office/powerpoint/2010/main" val="1365950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1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0" y="0"/>
            <a:ext cx="4781006" cy="6762683"/>
          </a:xfrm>
        </p:spPr>
      </p:pic>
    </p:spTree>
    <p:extLst>
      <p:ext uri="{BB962C8B-B14F-4D97-AF65-F5344CB8AC3E}">
        <p14:creationId xmlns:p14="http://schemas.microsoft.com/office/powerpoint/2010/main" val="92930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8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89944" y="775317"/>
            <a:ext cx="2275928" cy="2306546"/>
          </a:xfrm>
          <a:prstGeom prst="rect">
            <a:avLst/>
          </a:prstGeom>
        </p:spPr>
      </p:pic>
      <p:sp>
        <p:nvSpPr>
          <p:cNvPr id="3" name="Rectangle 2"/>
          <p:cNvSpPr/>
          <p:nvPr/>
        </p:nvSpPr>
        <p:spPr>
          <a:xfrm>
            <a:off x="694837" y="4813995"/>
            <a:ext cx="3695107" cy="1846659"/>
          </a:xfrm>
          <a:prstGeom prst="rect">
            <a:avLst/>
          </a:prstGeom>
        </p:spPr>
        <p:txBody>
          <a:bodyPr wrap="square">
            <a:spAutoFit/>
          </a:bodyPr>
          <a:lstStyle/>
          <a:p>
            <a:r>
              <a:rPr lang="en-US" sz="2400" b="1" dirty="0">
                <a:solidFill>
                  <a:srgbClr val="00B5EF"/>
                </a:solidFill>
                <a:latin typeface="UniversNextPro" charset="0"/>
              </a:rPr>
              <a:t>article 6 </a:t>
            </a:r>
            <a:r>
              <a:rPr lang="en-US" dirty="0">
                <a:latin typeface="UniversNextPro" charset="0"/>
              </a:rPr>
              <a:t>(life, survival and development) Every child has the right to life. Governments must do all they can to ensure that children survive and develop to their full potential. </a:t>
            </a:r>
            <a:endParaRPr lang="en-US" dirty="0"/>
          </a:p>
        </p:txBody>
      </p:sp>
      <p:sp>
        <p:nvSpPr>
          <p:cNvPr id="5" name="Rectangle 4"/>
          <p:cNvSpPr/>
          <p:nvPr/>
        </p:nvSpPr>
        <p:spPr>
          <a:xfrm>
            <a:off x="6620909" y="3729446"/>
            <a:ext cx="3753395" cy="2954655"/>
          </a:xfrm>
          <a:prstGeom prst="rect">
            <a:avLst/>
          </a:prstGeom>
        </p:spPr>
        <p:txBody>
          <a:bodyPr wrap="square">
            <a:spAutoFit/>
          </a:bodyPr>
          <a:lstStyle/>
          <a:p>
            <a:r>
              <a:rPr lang="en-US" sz="2400" b="1" dirty="0">
                <a:solidFill>
                  <a:srgbClr val="00B5EF"/>
                </a:solidFill>
                <a:latin typeface="UniversNextPro" charset="0"/>
              </a:rPr>
              <a:t>article 12 </a:t>
            </a:r>
            <a:r>
              <a:rPr lang="en-US" dirty="0">
                <a:latin typeface="UniversNextPro" charset="0"/>
              </a:rPr>
              <a:t>(respect for the views</a:t>
            </a:r>
            <a:br>
              <a:rPr lang="en-US" dirty="0">
                <a:latin typeface="UniversNextPro" charset="0"/>
              </a:rPr>
            </a:br>
            <a:r>
              <a:rPr lang="en-US" dirty="0">
                <a:latin typeface="UniversNextPro" charset="0"/>
              </a:rPr>
              <a:t>of the child)</a:t>
            </a:r>
            <a:br>
              <a:rPr lang="en-US" dirty="0">
                <a:latin typeface="UniversNextPro" charset="0"/>
              </a:rPr>
            </a:br>
            <a:r>
              <a:rPr lang="en-US" dirty="0">
                <a:latin typeface="UniversNextPro" charset="0"/>
              </a:rPr>
              <a:t>Every child has the right to express their views, feelings and wishes in all matters </a:t>
            </a:r>
            <a:r>
              <a:rPr lang="en-US" dirty="0" smtClean="0">
                <a:latin typeface="UniversNextPro" charset="0"/>
              </a:rPr>
              <a:t>affecting </a:t>
            </a:r>
            <a:r>
              <a:rPr lang="en-US" dirty="0">
                <a:latin typeface="UniversNextPro" charset="0"/>
              </a:rPr>
              <a:t>them, and to have their views considered and taken seriously. This right applies at all times, for example during immigration proceedings, housing decisions or the child’s day-to-day home life. </a:t>
            </a:r>
            <a:endParaRPr lang="en-US" dirty="0"/>
          </a:p>
        </p:txBody>
      </p:sp>
      <p:sp>
        <p:nvSpPr>
          <p:cNvPr id="8" name="Rectangle 7"/>
          <p:cNvSpPr/>
          <p:nvPr/>
        </p:nvSpPr>
        <p:spPr>
          <a:xfrm>
            <a:off x="304800" y="762442"/>
            <a:ext cx="3696855" cy="2986598"/>
          </a:xfrm>
          <a:prstGeom prst="rect">
            <a:avLst/>
          </a:prstGeom>
        </p:spPr>
        <p:txBody>
          <a:bodyPr wrap="square">
            <a:spAutoFit/>
          </a:bodyPr>
          <a:lstStyle/>
          <a:p>
            <a:r>
              <a:rPr lang="en-US" sz="2400" b="1" dirty="0">
                <a:solidFill>
                  <a:srgbClr val="00B5EF"/>
                </a:solidFill>
                <a:latin typeface="UniversNextPro" charset="0"/>
              </a:rPr>
              <a:t>article 14 </a:t>
            </a:r>
            <a:r>
              <a:rPr lang="en-US" dirty="0">
                <a:latin typeface="UniversNextPro" charset="0"/>
              </a:rPr>
              <a:t>(freedom of thought,</a:t>
            </a:r>
            <a:br>
              <a:rPr lang="en-US" dirty="0">
                <a:latin typeface="UniversNextPro" charset="0"/>
              </a:rPr>
            </a:br>
            <a:r>
              <a:rPr lang="en-US" dirty="0">
                <a:latin typeface="UniversNextPro" charset="0"/>
              </a:rPr>
              <a:t>belief and religion)</a:t>
            </a:r>
            <a:br>
              <a:rPr lang="en-US" dirty="0">
                <a:latin typeface="UniversNextPro" charset="0"/>
              </a:rPr>
            </a:br>
            <a:r>
              <a:rPr lang="en-US" dirty="0">
                <a:latin typeface="UniversNextPro" charset="0"/>
              </a:rPr>
              <a:t>Every child has the right to think and believe what they choose and also to </a:t>
            </a:r>
            <a:r>
              <a:rPr lang="en-US" dirty="0" err="1">
                <a:latin typeface="UniversNextPro" charset="0"/>
              </a:rPr>
              <a:t>practise</a:t>
            </a:r>
            <a:r>
              <a:rPr lang="en-US" dirty="0">
                <a:latin typeface="UniversNextPro" charset="0"/>
              </a:rPr>
              <a:t> their religion, as long as they are not stopping other people from enjoying their rights. Governments must respect the rights and responsibilities of parents to guide their child as they grow up. </a:t>
            </a:r>
            <a:endParaRPr lang="en-US" dirty="0"/>
          </a:p>
        </p:txBody>
      </p:sp>
      <p:sp>
        <p:nvSpPr>
          <p:cNvPr id="10" name="Rectangle 9"/>
          <p:cNvSpPr/>
          <p:nvPr/>
        </p:nvSpPr>
        <p:spPr>
          <a:xfrm>
            <a:off x="8014820" y="751344"/>
            <a:ext cx="3727269" cy="2677656"/>
          </a:xfrm>
          <a:prstGeom prst="rect">
            <a:avLst/>
          </a:prstGeom>
        </p:spPr>
        <p:txBody>
          <a:bodyPr wrap="square">
            <a:spAutoFit/>
          </a:bodyPr>
          <a:lstStyle/>
          <a:p>
            <a:r>
              <a:rPr lang="en-US" sz="2400" b="1" dirty="0">
                <a:solidFill>
                  <a:srgbClr val="00B5EF"/>
                </a:solidFill>
                <a:latin typeface="UniversNextPro" charset="0"/>
              </a:rPr>
              <a:t>article 28 </a:t>
            </a:r>
            <a:r>
              <a:rPr lang="en-US" dirty="0">
                <a:latin typeface="UniversNextPro" charset="0"/>
              </a:rPr>
              <a:t>(right to education)</a:t>
            </a:r>
            <a:br>
              <a:rPr lang="en-US" dirty="0">
                <a:latin typeface="UniversNextPro" charset="0"/>
              </a:rPr>
            </a:br>
            <a:r>
              <a:rPr lang="en-US" dirty="0">
                <a:latin typeface="UniversNextPro" charset="0"/>
              </a:rPr>
              <a:t>Every child has the right to an education. Primary education must be free and </a:t>
            </a:r>
            <a:r>
              <a:rPr lang="en-US" dirty="0" err="1" smtClean="0">
                <a:latin typeface="UniversNextPro" charset="0"/>
              </a:rPr>
              <a:t>dfferent</a:t>
            </a:r>
            <a:r>
              <a:rPr lang="en-US" dirty="0" smtClean="0">
                <a:latin typeface="UniversNextPro" charset="0"/>
              </a:rPr>
              <a:t> </a:t>
            </a:r>
            <a:r>
              <a:rPr lang="en-US" dirty="0">
                <a:latin typeface="UniversNextPro" charset="0"/>
              </a:rPr>
              <a:t>forms of secondary education must be available to every child. Discipline in schools must respect children’s dignity and their rights. Richer countries must help poorer countries achieve this. </a:t>
            </a:r>
            <a:endParaRPr lang="en-US" dirty="0"/>
          </a:p>
        </p:txBody>
      </p:sp>
    </p:spTree>
    <p:extLst>
      <p:ext uri="{BB962C8B-B14F-4D97-AF65-F5344CB8AC3E}">
        <p14:creationId xmlns:p14="http://schemas.microsoft.com/office/powerpoint/2010/main" val="49895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1160" y="-955675"/>
            <a:ext cx="5725160" cy="8098332"/>
          </a:xfrm>
        </p:spPr>
      </p:pic>
    </p:spTree>
    <p:extLst>
      <p:ext uri="{BB962C8B-B14F-4D97-AF65-F5344CB8AC3E}">
        <p14:creationId xmlns:p14="http://schemas.microsoft.com/office/powerpoint/2010/main" val="176395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216</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UniversNextPro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could you be RESPONSIBLE  for in school, so others will show you RESPECT? </vt:lpstr>
      <vt:lpstr>Could we improve our school prayer to  include  RIGHTS, RESPECT and RESPONSIBILITY?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Microsoft Office User</dc:creator>
  <cp:lastModifiedBy>hjoseph.311</cp:lastModifiedBy>
  <cp:revision>15</cp:revision>
  <cp:lastPrinted>2016-09-19T16:21:33Z</cp:lastPrinted>
  <dcterms:created xsi:type="dcterms:W3CDTF">2016-09-18T13:15:19Z</dcterms:created>
  <dcterms:modified xsi:type="dcterms:W3CDTF">2016-10-05T09:12:00Z</dcterms:modified>
</cp:coreProperties>
</file>